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85" r:id="rId7"/>
    <p:sldId id="286" r:id="rId8"/>
    <p:sldId id="288" r:id="rId9"/>
    <p:sldId id="28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9/15/2021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Soft Robot Actuator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David </a:t>
            </a:r>
            <a:r>
              <a:rPr lang="en-US" dirty="0" err="1" smtClean="0"/>
              <a:t>Camparmo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soft robotics?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6"/>
            <a:ext cx="6718300" cy="1339196"/>
          </a:xfrm>
        </p:spPr>
        <p:txBody>
          <a:bodyPr/>
          <a:lstStyle/>
          <a:p>
            <a:r>
              <a:rPr lang="en-US" sz="2400" dirty="0" smtClean="0"/>
              <a:t>A sub-field of robotics that constructs components of a robot out of materials that are soft and flexible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Soft robots that can sense touch, pressure, movement and temperature |  Robo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681" y="3757789"/>
            <a:ext cx="2548957" cy="170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4500" y="2994114"/>
            <a:ext cx="2422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-70" dirty="0" smtClean="0">
                <a:solidFill>
                  <a:srgbClr val="FFFFFF"/>
                </a:solidFill>
                <a:latin typeface="Trebuchet MS"/>
                <a:ea typeface="+mj-ea"/>
                <a:cs typeface="+mj-cs"/>
              </a:rPr>
              <a:t>Applications</a:t>
            </a:r>
            <a:endParaRPr lang="en-CA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 txBox="1">
            <a:spLocks/>
          </p:cNvSpPr>
          <p:nvPr/>
        </p:nvSpPr>
        <p:spPr>
          <a:xfrm>
            <a:off x="444500" y="3608421"/>
            <a:ext cx="6718300" cy="133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Minimal invasive surgeries</a:t>
            </a:r>
          </a:p>
          <a:p>
            <a:r>
              <a:rPr lang="en-US" sz="2400" dirty="0" smtClean="0"/>
              <a:t>Food industry</a:t>
            </a:r>
          </a:p>
          <a:p>
            <a:r>
              <a:rPr lang="en-US" sz="2400" dirty="0" smtClean="0"/>
              <a:t>Bio-mimicry   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476" y="3578889"/>
            <a:ext cx="2656840" cy="20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My goal is to create a Cartesian robot which uses a soft gripping actuator to move objects.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9" r="27594"/>
          <a:stretch/>
        </p:blipFill>
        <p:spPr>
          <a:xfrm rot="5400000">
            <a:off x="6618203" y="3249364"/>
            <a:ext cx="2386798" cy="2183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43" y="3052027"/>
            <a:ext cx="4661134" cy="32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 will complete the Project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 err="1" smtClean="0"/>
              <a:t>Vbuilder</a:t>
            </a:r>
            <a:r>
              <a:rPr lang="en-US" sz="2400" dirty="0" smtClean="0"/>
              <a:t> will be used to program a PLC that will send instructions to a stepper motor driver which tells the stepper motors on robot to how to move </a:t>
            </a:r>
            <a:endParaRPr lang="en-CA" sz="2400" dirty="0"/>
          </a:p>
        </p:txBody>
      </p:sp>
      <p:pic>
        <p:nvPicPr>
          <p:cNvPr id="5" name="Picture 4" descr="vBuilder-Manual.pdf - Adobe Acrobat Reader DC (32-bit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6" t="22449" r="47263" b="25906"/>
          <a:stretch/>
        </p:blipFill>
        <p:spPr>
          <a:xfrm>
            <a:off x="444500" y="4129237"/>
            <a:ext cx="1712550" cy="2185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8607" y="4037623"/>
            <a:ext cx="2910085" cy="218256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00" y="3822724"/>
            <a:ext cx="2282064" cy="261236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83" y="4196571"/>
            <a:ext cx="2051167" cy="20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 smtClean="0"/>
              <a:t>Build the mechanical system</a:t>
            </a:r>
          </a:p>
          <a:p>
            <a:r>
              <a:rPr lang="en-US" sz="2400" dirty="0" smtClean="0"/>
              <a:t>Build the electrical system that controls the stepper motors with the PLC</a:t>
            </a:r>
          </a:p>
          <a:p>
            <a:r>
              <a:rPr lang="en-US" sz="2400" dirty="0" smtClean="0"/>
              <a:t>Create a user interface 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06999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97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118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Tahoma</vt:lpstr>
      <vt:lpstr>Trade Gothic LT Pro</vt:lpstr>
      <vt:lpstr>Trebuchet MS</vt:lpstr>
      <vt:lpstr>Office Theme</vt:lpstr>
      <vt:lpstr>Soft Robot Actuator</vt:lpstr>
      <vt:lpstr>What is it soft robotics?</vt:lpstr>
      <vt:lpstr>My Project</vt:lpstr>
      <vt:lpstr>How I will complete the Project</vt:lpstr>
      <vt:lpstr>Objectives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2021-09-16T02:56:58Z</dcterms:created>
  <dcterms:modified xsi:type="dcterms:W3CDTF">2021-09-16T17:46:53Z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